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E727-F721-4551-8E9F-48C3C42DC23C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A7C7A-C3D1-445F-9A7B-A9FD1CA4A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716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E727-F721-4551-8E9F-48C3C42DC23C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A7C7A-C3D1-445F-9A7B-A9FD1CA4A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455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E727-F721-4551-8E9F-48C3C42DC23C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A7C7A-C3D1-445F-9A7B-A9FD1CA4A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912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E727-F721-4551-8E9F-48C3C42DC23C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A7C7A-C3D1-445F-9A7B-A9FD1CA4A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142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E727-F721-4551-8E9F-48C3C42DC23C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A7C7A-C3D1-445F-9A7B-A9FD1CA4A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028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E727-F721-4551-8E9F-48C3C42DC23C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A7C7A-C3D1-445F-9A7B-A9FD1CA4A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210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E727-F721-4551-8E9F-48C3C42DC23C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A7C7A-C3D1-445F-9A7B-A9FD1CA4A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425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E727-F721-4551-8E9F-48C3C42DC23C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A7C7A-C3D1-445F-9A7B-A9FD1CA4A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376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E727-F721-4551-8E9F-48C3C42DC23C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A7C7A-C3D1-445F-9A7B-A9FD1CA4A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013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E727-F721-4551-8E9F-48C3C42DC23C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A7C7A-C3D1-445F-9A7B-A9FD1CA4A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17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E727-F721-4551-8E9F-48C3C42DC23C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A7C7A-C3D1-445F-9A7B-A9FD1CA4A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957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DE727-F721-4551-8E9F-48C3C42DC23C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A7C7A-C3D1-445F-9A7B-A9FD1CA4A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56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28600"/>
            <a:ext cx="4578640" cy="574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7129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Chapman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rsingh</dc:creator>
  <cp:lastModifiedBy>rsingh</cp:lastModifiedBy>
  <cp:revision>1</cp:revision>
  <dcterms:created xsi:type="dcterms:W3CDTF">2012-11-29T23:28:04Z</dcterms:created>
  <dcterms:modified xsi:type="dcterms:W3CDTF">2012-11-29T23:28:37Z</dcterms:modified>
</cp:coreProperties>
</file>